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13" autoAdjust="0"/>
    <p:restoredTop sz="94624"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052A8-B786-448D-9556-CA30FCFB1A7F}" type="datetimeFigureOut">
              <a:rPr lang="it-IT" smtClean="0"/>
              <a:pPr/>
              <a:t>10/01/2018</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1AA04B-CC71-4271-AAD5-522AE12C5636}"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D6766F0C-BFDE-4286-A30E-B784EF1BB115}"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6766F0C-BFDE-4286-A30E-B784EF1BB115}"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D6766F0C-BFDE-4286-A30E-B784EF1BB115}"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1481315-5CF6-4B4B-9C0A-6BC81AE3C5D9}" type="datetimeFigureOut">
              <a:rPr lang="it-IT" smtClean="0"/>
              <a:pPr/>
              <a:t>10/01/2018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6766F0C-BFDE-4286-A30E-B784EF1BB115}"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1481315-5CF6-4B4B-9C0A-6BC81AE3C5D9}" type="datetimeFigureOut">
              <a:rPr lang="it-IT" smtClean="0"/>
              <a:pPr/>
              <a:t>10/01/2018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6766F0C-BFDE-4286-A30E-B784EF1BB115}"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logan.jpg"/>
          <p:cNvPicPr>
            <a:picLocks noChangeAspect="1"/>
          </p:cNvPicPr>
          <p:nvPr/>
        </p:nvPicPr>
        <p:blipFill>
          <a:blip r:embed="rId2"/>
          <a:stretch>
            <a:fillRect/>
          </a:stretch>
        </p:blipFill>
        <p:spPr>
          <a:xfrm>
            <a:off x="285720" y="1142984"/>
            <a:ext cx="8572560" cy="4669787"/>
          </a:xfrm>
          <a:prstGeom prst="rect">
            <a:avLst/>
          </a:prstGeom>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classe_giulia.jpg"/>
          <p:cNvPicPr>
            <a:picLocks noGrp="1" noChangeAspect="1"/>
          </p:cNvPicPr>
          <p:nvPr>
            <p:ph idx="1"/>
          </p:nvPr>
        </p:nvPicPr>
        <p:blipFill>
          <a:blip r:embed="rId2"/>
          <a:stretch>
            <a:fillRect/>
          </a:stretch>
        </p:blipFill>
        <p:spPr>
          <a:xfrm>
            <a:off x="670278" y="1928803"/>
            <a:ext cx="7803444" cy="4395798"/>
          </a:xfrm>
        </p:spPr>
      </p:pic>
      <p:sp>
        <p:nvSpPr>
          <p:cNvPr id="5" name="CasellaDiTesto 4"/>
          <p:cNvSpPr txBox="1"/>
          <p:nvPr/>
        </p:nvSpPr>
        <p:spPr>
          <a:xfrm>
            <a:off x="285720" y="214291"/>
            <a:ext cx="8501122" cy="1908215"/>
          </a:xfrm>
          <a:prstGeom prst="rect">
            <a:avLst/>
          </a:prstGeom>
          <a:noFill/>
        </p:spPr>
        <p:txBody>
          <a:bodyPr wrap="square" rtlCol="0">
            <a:spAutoFit/>
          </a:bodyPr>
          <a:lstStyle/>
          <a:p>
            <a:pPr algn="just"/>
            <a:r>
              <a:rPr lang="it-IT" b="1" dirty="0">
                <a:latin typeface="Arial Narrow" pitchFamily="34" charset="0"/>
              </a:rPr>
              <a:t> </a:t>
            </a:r>
            <a:r>
              <a:rPr lang="it-IT" sz="2000" b="1" dirty="0" smtClean="0">
                <a:latin typeface="Arial Narrow" pitchFamily="34" charset="0"/>
              </a:rPr>
              <a:t>I </a:t>
            </a:r>
            <a:r>
              <a:rPr lang="it-IT" sz="2000" b="1" dirty="0">
                <a:latin typeface="Arial Narrow" pitchFamily="34" charset="0"/>
              </a:rPr>
              <a:t>primi di dicembre la mia classe ha iniziato un percorso di confronto sui termini “differente e diverso” e nelle lezioni successive abbiamo visto dei filmati che mostravano delle storie di migranti, anche della nostra età. In un’occasione siamo stati divisi anche in gruppo per guardare dei video sempre sui migranti e confrontarci attraverso dei questionari da compilare.  </a:t>
            </a:r>
          </a:p>
          <a:p>
            <a:endParaRPr lang="it-IT"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AL-valigia-pontile.jpg"/>
          <p:cNvPicPr>
            <a:picLocks noGrp="1" noChangeAspect="1"/>
          </p:cNvPicPr>
          <p:nvPr>
            <p:ph idx="1"/>
          </p:nvPr>
        </p:nvPicPr>
        <p:blipFill>
          <a:blip r:embed="rId2"/>
          <a:stretch>
            <a:fillRect/>
          </a:stretch>
        </p:blipFill>
        <p:spPr>
          <a:xfrm>
            <a:off x="428596" y="214290"/>
            <a:ext cx="8358246" cy="5214974"/>
          </a:xfrm>
        </p:spPr>
      </p:pic>
      <p:sp>
        <p:nvSpPr>
          <p:cNvPr id="6" name="CasellaDiTesto 5"/>
          <p:cNvSpPr txBox="1"/>
          <p:nvPr/>
        </p:nvSpPr>
        <p:spPr>
          <a:xfrm>
            <a:off x="285720" y="5715016"/>
            <a:ext cx="8643998" cy="707886"/>
          </a:xfrm>
          <a:prstGeom prst="rect">
            <a:avLst/>
          </a:prstGeom>
          <a:noFill/>
        </p:spPr>
        <p:txBody>
          <a:bodyPr wrap="square" rtlCol="0">
            <a:spAutoFit/>
          </a:bodyPr>
          <a:lstStyle/>
          <a:p>
            <a:pPr algn="just"/>
            <a:r>
              <a:rPr lang="it-IT" sz="2000" b="1" dirty="0">
                <a:latin typeface="Arial Narrow" pitchFamily="34" charset="0"/>
              </a:rPr>
              <a:t>Il 7 dicembre abbiamo realizzato il video “Siamo tutti Migranti” perché siamo tutti in viaggio ed è importante essere accolti ed accogliere senza pregiudizi</a:t>
            </a:r>
            <a:r>
              <a:rPr lang="it-IT" sz="2000" dirty="0" smtClean="0"/>
              <a:t>.</a:t>
            </a:r>
            <a:endParaRPr lang="it-IT" sz="2000"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7158" y="357166"/>
            <a:ext cx="8229600" cy="1625593"/>
          </a:xfrm>
        </p:spPr>
        <p:txBody>
          <a:bodyPr>
            <a:noAutofit/>
          </a:bodyPr>
          <a:lstStyle/>
          <a:p>
            <a:r>
              <a:rPr lang="it-IT" sz="2000" b="1" dirty="0" smtClean="0">
                <a:latin typeface="Arial Narrow" pitchFamily="34" charset="0"/>
              </a:rPr>
              <a:t>Il 13 dicembre si è svolto al Mandela Forum di Firenze il XXI Meeting sui Diritti Umani in cui ci sono stati cantanti che hanno cantato canzoni celebri come “Immagine” e “Stand </a:t>
            </a:r>
            <a:r>
              <a:rPr lang="it-IT" sz="2000" b="1" dirty="0" err="1" smtClean="0">
                <a:latin typeface="Arial Narrow" pitchFamily="34" charset="0"/>
              </a:rPr>
              <a:t>by</a:t>
            </a:r>
            <a:r>
              <a:rPr lang="it-IT" sz="2000" b="1" dirty="0" smtClean="0">
                <a:latin typeface="Arial Narrow" pitchFamily="34" charset="0"/>
              </a:rPr>
              <a:t> me”, alcuni politici come Monica </a:t>
            </a:r>
            <a:r>
              <a:rPr lang="it-IT" sz="2000" b="1" dirty="0" err="1" smtClean="0">
                <a:latin typeface="Arial Narrow" pitchFamily="34" charset="0"/>
              </a:rPr>
              <a:t>Barni</a:t>
            </a:r>
            <a:r>
              <a:rPr lang="it-IT" sz="2000" b="1" dirty="0" smtClean="0">
                <a:latin typeface="Arial Narrow" pitchFamily="34" charset="0"/>
              </a:rPr>
              <a:t>, vicepresidente della Regione Toscana  e il presidente del parlamento toscano degli studenti Bernard </a:t>
            </a:r>
            <a:r>
              <a:rPr lang="it-IT" sz="2000" b="1" dirty="0" err="1" smtClean="0">
                <a:latin typeface="Arial Narrow" pitchFamily="34" charset="0"/>
              </a:rPr>
              <a:t>Dika</a:t>
            </a:r>
            <a:r>
              <a:rPr lang="it-IT" sz="2000" b="1" dirty="0" smtClean="0">
                <a:latin typeface="Arial Narrow" pitchFamily="34" charset="0"/>
              </a:rPr>
              <a:t> che ha letto e commentato la nostra Costituzione e alla fine si sono esibiti sul palco delle scuole. </a:t>
            </a:r>
            <a:endParaRPr lang="it-IT" sz="2000" b="1" dirty="0">
              <a:latin typeface="Arial Narrow" pitchFamily="34" charset="0"/>
            </a:endParaRPr>
          </a:p>
        </p:txBody>
      </p:sp>
      <p:pic>
        <p:nvPicPr>
          <p:cNvPr id="1026" name="Picture 2" descr="C:\Users\Giulia\Desktop\meeting\is-the-whole-world-my-responsibility.jpg"/>
          <p:cNvPicPr>
            <a:picLocks noChangeAspect="1" noChangeArrowheads="1"/>
          </p:cNvPicPr>
          <p:nvPr/>
        </p:nvPicPr>
        <p:blipFill>
          <a:blip r:embed="rId2"/>
          <a:srcRect/>
          <a:stretch>
            <a:fillRect/>
          </a:stretch>
        </p:blipFill>
        <p:spPr bwMode="auto">
          <a:xfrm>
            <a:off x="428596" y="2428868"/>
            <a:ext cx="8215370" cy="4008430"/>
          </a:xfrm>
          <a:prstGeom prst="rect">
            <a:avLst/>
          </a:prstGeom>
          <a:noFill/>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286388"/>
            <a:ext cx="8229600" cy="1038212"/>
          </a:xfrm>
        </p:spPr>
        <p:txBody>
          <a:bodyPr>
            <a:normAutofit fontScale="62500" lnSpcReduction="20000"/>
          </a:bodyPr>
          <a:lstStyle/>
          <a:p>
            <a:pPr algn="just"/>
            <a:r>
              <a:rPr lang="it-IT" sz="3200" b="1" dirty="0" smtClean="0">
                <a:latin typeface="Arial Narrow" pitchFamily="34" charset="0"/>
              </a:rPr>
              <a:t>Questa esperienza ci ha permesso di capire che il migrante non è una persona diversa da noi ma siamo tutti migranti perché il Migrante è colui che viaggia con una valigia, non solo per esigenze ma anche per conoscere il mondo</a:t>
            </a:r>
            <a:r>
              <a:rPr lang="it-IT" dirty="0" smtClean="0"/>
              <a:t>.</a:t>
            </a:r>
            <a:endParaRPr lang="it-IT" dirty="0"/>
          </a:p>
        </p:txBody>
      </p:sp>
      <p:pic>
        <p:nvPicPr>
          <p:cNvPr id="2050" name="Picture 2" descr="C:\Users\Giulia\Desktop\meeting\Bimbi valigia.jpg"/>
          <p:cNvPicPr>
            <a:picLocks noChangeAspect="1" noChangeArrowheads="1"/>
          </p:cNvPicPr>
          <p:nvPr/>
        </p:nvPicPr>
        <p:blipFill>
          <a:blip r:embed="rId2"/>
          <a:srcRect/>
          <a:stretch>
            <a:fillRect/>
          </a:stretch>
        </p:blipFill>
        <p:spPr bwMode="auto">
          <a:xfrm>
            <a:off x="500034" y="357166"/>
            <a:ext cx="8215370" cy="4572032"/>
          </a:xfrm>
          <a:prstGeom prst="rect">
            <a:avLst/>
          </a:prstGeom>
          <a:noFill/>
        </p:spPr>
      </p:pic>
      <p:sp>
        <p:nvSpPr>
          <p:cNvPr id="4" name="CasellaDiTesto 3"/>
          <p:cNvSpPr txBox="1"/>
          <p:nvPr/>
        </p:nvSpPr>
        <p:spPr>
          <a:xfrm>
            <a:off x="0" y="6357958"/>
            <a:ext cx="4214810" cy="369332"/>
          </a:xfrm>
          <a:prstGeom prst="rect">
            <a:avLst/>
          </a:prstGeom>
          <a:noFill/>
        </p:spPr>
        <p:txBody>
          <a:bodyPr wrap="square" rtlCol="0">
            <a:spAutoFit/>
          </a:bodyPr>
          <a:lstStyle/>
          <a:p>
            <a:r>
              <a:rPr lang="it-IT" dirty="0" smtClean="0"/>
              <a:t>Fatto da  Giulia  Martini</a:t>
            </a:r>
            <a:endParaRPr lang="it-IT" dirty="0"/>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109</TotalTime>
  <Words>151</Words>
  <Application>Microsoft Office PowerPoint</Application>
  <PresentationFormat>Presentazione su schermo (4:3)</PresentationFormat>
  <Paragraphs>5</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Equinozio</vt:lpstr>
      <vt:lpstr>Diapositiva 1</vt:lpstr>
      <vt:lpstr>Diapositiva 2</vt:lpstr>
      <vt:lpstr>Diapositiva 3</vt:lpstr>
      <vt:lpstr>Diapositiva 4</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dc:title>
  <dc:creator>Utente Windows</dc:creator>
  <cp:lastModifiedBy>Utente Windows</cp:lastModifiedBy>
  <cp:revision>12</cp:revision>
  <dcterms:created xsi:type="dcterms:W3CDTF">2018-01-08T14:12:07Z</dcterms:created>
  <dcterms:modified xsi:type="dcterms:W3CDTF">2018-01-10T11:36:16Z</dcterms:modified>
</cp:coreProperties>
</file>