
<file path=[Content_Types].xml><?xml version="1.0" encoding="utf-8"?>
<Types xmlns="http://schemas.openxmlformats.org/package/2006/content-types"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Layouts/slideLayout17.xml" ContentType="application/vnd.openxmlformats-officedocument.presentationml.slideLayout+xml"/>
  <Override PartName="/ppt/slideLayouts/slideLayout2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FECB4D8-DB02-4DC6-A0A2-4F2EBAE1DC90}" styleName="Stile medio 1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29" d="100"/>
          <a:sy n="129" d="100"/>
        </p:scale>
        <p:origin x="-11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iapositiva titolo con filigran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zione con filigran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zione con immagin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uto, sopra e sot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magine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Immagini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FF64FA3-2B35-9546-A37C-35E3C22863FF}" type="datetimeFigureOut">
              <a:rPr lang="it-IT" smtClean="0"/>
              <a:pPr/>
              <a:t>28-05-2012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514AEDEA-1D5B-764C-BD5E-1043B4D85FAC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VOLA SOLO CHI OSA FARLO . . .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Storia di una </a:t>
            </a:r>
            <a:r>
              <a:rPr lang="it-IT" dirty="0" err="1" smtClean="0"/>
              <a:t>gabbianella</a:t>
            </a:r>
            <a:r>
              <a:rPr lang="it-IT" dirty="0" smtClean="0"/>
              <a:t> e del gatto che le insegnò a volare</a:t>
            </a:r>
            <a:endParaRPr lang="it-IT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GABBIANELLA E ZORBA</a:t>
            </a:r>
            <a:endParaRPr lang="it-IT" dirty="0"/>
          </a:p>
        </p:txBody>
      </p:sp>
      <p:pic>
        <p:nvPicPr>
          <p:cNvPr id="4" name="Segnaposto contenuto 3" descr="Schermata 2012-05-28 a 17.59.14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7264" r="-1726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COMPLETA </a:t>
            </a:r>
            <a:endParaRPr lang="it-IT" dirty="0"/>
          </a:p>
        </p:txBody>
      </p:sp>
      <p:pic>
        <p:nvPicPr>
          <p:cNvPr id="4" name="Segnaposto contenuto 3" descr="Schermata 2012-05-28 a 18.36.50.png"/>
          <p:cNvPicPr>
            <a:picLocks noGrp="1" noChangeAspect="1"/>
          </p:cNvPicPr>
          <p:nvPr>
            <p:ph idx="1"/>
          </p:nvPr>
        </p:nvPicPr>
        <p:blipFill>
          <a:blip r:embed="rId2"/>
          <a:srcRect t="-35322" b="-35322"/>
          <a:stretch>
            <a:fillRect/>
          </a:stretch>
        </p:blipFill>
        <p:spPr/>
      </p:pic>
      <p:sp>
        <p:nvSpPr>
          <p:cNvPr id="5" name="CasellaDiTesto 4"/>
          <p:cNvSpPr txBox="1"/>
          <p:nvPr/>
        </p:nvSpPr>
        <p:spPr>
          <a:xfrm>
            <a:off x="895940" y="1791719"/>
            <a:ext cx="77556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Inserisci gli elementi di UGUAGLIANZA e DIFFERENZA tra la </a:t>
            </a:r>
            <a:r>
              <a:rPr lang="it-IT" dirty="0" err="1" smtClean="0"/>
              <a:t>Gabbianella</a:t>
            </a:r>
            <a:r>
              <a:rPr lang="it-IT" dirty="0" smtClean="0"/>
              <a:t> ed i gatti:</a:t>
            </a:r>
          </a:p>
          <a:p>
            <a:r>
              <a:rPr lang="it-IT" dirty="0" smtClean="0"/>
              <a:t>In cosa sono UGUALI? In cosa sono DIFFERENTI?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GRUPPO</a:t>
            </a:r>
            <a:endParaRPr lang="it-IT" dirty="0"/>
          </a:p>
        </p:txBody>
      </p:sp>
      <p:pic>
        <p:nvPicPr>
          <p:cNvPr id="4" name="Segnaposto contenuto 3" descr="Schermata 2012-05-28 a 18.41.07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5157" r="-15157"/>
          <a:stretch>
            <a:fillRect/>
          </a:stretch>
        </p:blipFill>
        <p:spPr/>
      </p:pic>
      <p:sp>
        <p:nvSpPr>
          <p:cNvPr id="5" name="CasellaDiTesto 4"/>
          <p:cNvSpPr txBox="1"/>
          <p:nvPr/>
        </p:nvSpPr>
        <p:spPr>
          <a:xfrm>
            <a:off x="2609056" y="6126163"/>
            <a:ext cx="3603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PERCHE’ QUESTO E’ UN GRUPPO ?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COMPLETATE SULLA LAVAGNA </a:t>
            </a:r>
            <a:endParaRPr lang="it-IT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</p:nvPr>
        </p:nvGraphicFramePr>
        <p:xfrm>
          <a:off x="914400" y="1735138"/>
          <a:ext cx="7313612" cy="413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403"/>
                <a:gridCol w="1828403"/>
                <a:gridCol w="1828403"/>
                <a:gridCol w="1828403"/>
              </a:tblGrid>
              <a:tr h="103448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endParaRPr lang="it-IT" dirty="0" smtClean="0"/>
                    </a:p>
                    <a:p>
                      <a:r>
                        <a:rPr lang="it-IT" dirty="0" smtClean="0"/>
                        <a:t>           VERO</a:t>
                      </a:r>
                      <a:endParaRPr lang="it-IT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endParaRPr lang="it-IT" dirty="0" smtClean="0"/>
                    </a:p>
                    <a:p>
                      <a:r>
                        <a:rPr lang="it-IT" dirty="0" smtClean="0"/>
                        <a:t>            FALSO</a:t>
                      </a:r>
                      <a:endParaRPr lang="it-IT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endParaRPr lang="it-IT" dirty="0" smtClean="0"/>
                    </a:p>
                    <a:p>
                      <a:r>
                        <a:rPr lang="it-IT" dirty="0" smtClean="0"/>
                        <a:t>      NON SO</a:t>
                      </a:r>
                      <a:endParaRPr lang="it-IT" dirty="0"/>
                    </a:p>
                  </a:txBody>
                  <a:tcPr marL="81262" marR="81262"/>
                </a:tc>
              </a:tr>
              <a:tr h="1034488">
                <a:tc>
                  <a:txBody>
                    <a:bodyPr/>
                    <a:lstStyle/>
                    <a:p>
                      <a:r>
                        <a:rPr lang="it-IT" dirty="0" smtClean="0"/>
                        <a:t>In un gruppo dobbiamo avere tutti gli stessi gusti</a:t>
                      </a:r>
                      <a:endParaRPr lang="it-IT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81262" marR="81262"/>
                </a:tc>
              </a:tr>
              <a:tr h="1034488">
                <a:tc>
                  <a:txBody>
                    <a:bodyPr/>
                    <a:lstStyle/>
                    <a:p>
                      <a:r>
                        <a:rPr lang="it-IT" dirty="0" smtClean="0"/>
                        <a:t>In un gruppo dobbiamo vestire allo stesso modo</a:t>
                      </a:r>
                      <a:endParaRPr lang="it-IT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81262" marR="81262"/>
                </a:tc>
              </a:tr>
              <a:tr h="1034488">
                <a:tc>
                  <a:txBody>
                    <a:bodyPr/>
                    <a:lstStyle/>
                    <a:p>
                      <a:r>
                        <a:rPr lang="it-IT" dirty="0" smtClean="0"/>
                        <a:t>In un gruppo dobbiamo pensare allo stesso modo</a:t>
                      </a:r>
                      <a:endParaRPr lang="it-IT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marL="81262" marR="81262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NON SONO UN GATTO</a:t>
            </a:r>
            <a:endParaRPr lang="it-IT" dirty="0"/>
          </a:p>
        </p:txBody>
      </p:sp>
      <p:pic>
        <p:nvPicPr>
          <p:cNvPr id="4" name="Segnaposto contenuto 3" descr="Schermata 2012-05-28 a 18.53.51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9483" b="-9483"/>
          <a:stretch>
            <a:fillRect/>
          </a:stretch>
        </p:blipFill>
        <p:spPr/>
      </p:pic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smtClean="0"/>
              <a:t>LA PICCOLA GABBIANA SCOPRE </a:t>
            </a:r>
            <a:r>
              <a:rPr lang="it-IT" dirty="0" err="1" smtClean="0"/>
              <a:t>DI</a:t>
            </a:r>
            <a:r>
              <a:rPr lang="it-IT" dirty="0" smtClean="0"/>
              <a:t> NON ESSERE UN GATTO : LEI E’ DIVERSA. </a:t>
            </a:r>
          </a:p>
          <a:p>
            <a:r>
              <a:rPr lang="it-IT" dirty="0" smtClean="0"/>
              <a:t>Questa DIFFERENZA  la fa sentire DEBOLE e così cade nella trappola dei TOPI.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2800" b="1" dirty="0" smtClean="0"/>
              <a:t>Completa la tabella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Inserisci quello che provi, senti, pensando alla piccola Fortunata quando scopre di non essere un gatto</a:t>
            </a:r>
            <a:endParaRPr lang="it-IT" sz="2800" dirty="0"/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</p:nvPr>
        </p:nvGraphicFramePr>
        <p:xfrm>
          <a:off x="457200" y="1712373"/>
          <a:ext cx="8229600" cy="4638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948667">
                <a:tc>
                  <a:txBody>
                    <a:bodyPr/>
                    <a:lstStyle/>
                    <a:p>
                      <a:endParaRPr lang="it-IT" dirty="0" smtClean="0"/>
                    </a:p>
                    <a:p>
                      <a:r>
                        <a:rPr lang="it-IT" dirty="0" smtClean="0"/>
                        <a:t>                NOMI</a:t>
                      </a:r>
                    </a:p>
                    <a:p>
                      <a:r>
                        <a:rPr lang="it-IT" dirty="0" smtClean="0"/>
                        <a:t>           Cosa provo ?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 smtClean="0"/>
                    </a:p>
                    <a:p>
                      <a:r>
                        <a:rPr lang="it-IT" dirty="0" smtClean="0"/>
                        <a:t>             AGGETTIVI</a:t>
                      </a:r>
                    </a:p>
                    <a:p>
                      <a:r>
                        <a:rPr lang="it-IT" dirty="0" smtClean="0"/>
                        <a:t>       Che</a:t>
                      </a:r>
                      <a:r>
                        <a:rPr lang="it-IT" baseline="0" dirty="0" smtClean="0"/>
                        <a:t> sensazioni  ho?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 smtClean="0"/>
                    </a:p>
                    <a:p>
                      <a:r>
                        <a:rPr lang="it-IT" dirty="0" smtClean="0"/>
                        <a:t>              VERBI</a:t>
                      </a:r>
                    </a:p>
                    <a:p>
                      <a:r>
                        <a:rPr lang="it-IT" dirty="0" smtClean="0"/>
                        <a:t> </a:t>
                      </a:r>
                      <a:endParaRPr lang="it-IT" dirty="0"/>
                    </a:p>
                  </a:txBody>
                  <a:tcPr/>
                </a:tc>
              </a:tr>
              <a:tr h="1844742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44742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alamaio">
  <a:themeElements>
    <a:clrScheme name="Calamaio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Calamaio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Calama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Calamaio.thmx</Template>
  <TotalTime>69</TotalTime>
  <Words>165</Words>
  <Application>Microsoft Macintosh PowerPoint</Application>
  <PresentationFormat>Presentazione su schermo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Calamaio</vt:lpstr>
      <vt:lpstr>VOLA SOLO CHI OSA FARLO . . .</vt:lpstr>
      <vt:lpstr>LA GABBIANELLA E ZORBA</vt:lpstr>
      <vt:lpstr>COMPLETA </vt:lpstr>
      <vt:lpstr>IL GRUPPO</vt:lpstr>
      <vt:lpstr>COMPLETATE SULLA LAVAGNA </vt:lpstr>
      <vt:lpstr>NON SONO UN GATTO</vt:lpstr>
      <vt:lpstr>Completa la tabella Inserisci quello che provi, senti, pensando alla piccola Fortunata quando scopre di non essere un gatto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capras</dc:creator>
  <cp:lastModifiedBy>capras</cp:lastModifiedBy>
  <cp:revision>5</cp:revision>
  <dcterms:created xsi:type="dcterms:W3CDTF">2012-05-28T17:13:33Z</dcterms:created>
  <dcterms:modified xsi:type="dcterms:W3CDTF">2012-05-28T17:13:55Z</dcterms:modified>
</cp:coreProperties>
</file>